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9144000"/>
  <p:notesSz cx="9144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632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Ö R O B İ L İ M   ·   P S İ K İ Y A T R İ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1691640"/>
            <a:ext cx="8046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6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Beyniniz</a:t>
            </a:r>
            <a:endParaRPr lang="en-US" sz="62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6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dinlenirken</a:t>
            </a:r>
            <a:endParaRPr lang="en-US" sz="62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6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çalışıyor.</a:t>
            </a:r>
            <a:endParaRPr lang="en-US" sz="6200" dirty="0"/>
          </a:p>
        </p:txBody>
      </p:sp>
      <p:sp>
        <p:nvSpPr>
          <p:cNvPr id="4" name="Shape 2"/>
          <p:cNvSpPr/>
          <p:nvPr/>
        </p:nvSpPr>
        <p:spPr>
          <a:xfrm>
            <a:off x="548640" y="5074920"/>
            <a:ext cx="1463040" cy="7315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5440680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2700" i="1" dirty="0">
                <a:solidFill>
                  <a:srgbClr val="D8E2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Default Mode Network (varsayılan mod ağı):</a:t>
            </a:r>
            <a:endParaRPr lang="en-US" sz="27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2700" i="1" dirty="0">
                <a:solidFill>
                  <a:srgbClr val="D8E2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hiçbir şey yapmadığınızda devreye giren sistem.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548640" y="6720840"/>
            <a:ext cx="3931920" cy="777240"/>
          </a:xfrm>
          <a:prstGeom prst="rect">
            <a:avLst/>
          </a:prstGeom>
          <a:solidFill>
            <a:srgbClr val="31404C"/>
          </a:solidFill>
          <a:ln w="9525">
            <a:solidFill>
              <a:srgbClr val="44535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6720840"/>
            <a:ext cx="137160" cy="77724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6720840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Kaydır  →  13 Slayt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" y="769924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slaytlık kanıta dayalı özet · 9 literatür taraması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44535F"/>
          </a:solidFill>
          <a:ln w="12700">
            <a:solidFill>
              <a:srgbClr val="44535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 A K   |   R U M İ N A S Y O 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Zihin gezinmesi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ruminasyon değildir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2880360"/>
            <a:ext cx="3977640" cy="25146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880360"/>
            <a:ext cx="137160" cy="251460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10896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ZİHİN GEZİNMESİ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68680" y="3611880"/>
            <a:ext cx="3429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İçeriği değişken</a:t>
            </a:r>
            <a:endParaRPr lang="en-US" sz="16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Sık sık geleceğe dönük</a:t>
            </a:r>
            <a:endParaRPr lang="en-US" sz="16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Planlamaya hizmet edebilir</a:t>
            </a:r>
            <a:endParaRPr lang="en-US" sz="16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Kendiliğinden dağılır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617720" y="2880360"/>
            <a:ext cx="3977640" cy="25146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17720" y="2880360"/>
            <a:ext cx="137160" cy="251460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310896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RUMİNASYON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937760" y="3611880"/>
            <a:ext cx="3429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olumsuz içerikte takılı</a:t>
            </a:r>
            <a:endParaRPr lang="en-US" sz="16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Geçmişe ve kendine dönük</a:t>
            </a:r>
            <a:endParaRPr lang="en-US" sz="16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Çözüm üretmez</a:t>
            </a:r>
            <a:endParaRPr lang="en-US" sz="16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Kendiliğinden bitmez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5669280"/>
            <a:ext cx="8046720" cy="11430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5669280"/>
            <a:ext cx="137160" cy="114300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5833872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fMRI çalışmasının meta-analizinde ruminasyon, DMN çekirdek bölgeleri ve dorsomedial prefrontal alt sistemle ilişkili bulundu.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548640" y="6949440"/>
            <a:ext cx="8046720" cy="10515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6949440"/>
            <a:ext cx="137160" cy="105156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" y="708660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Nüans: Depresyonda DMN bağlantı farkları küçük ve örneklemler arasında heterojen. Bazı çalışmalarda ruminasyon ölçeği bu farkı yordamadı.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Zhou et al., NeuroImage (2020) · Hamilton et al., Biol Psychiatry (2015) · Tozzi et al., NeuroImage Clin (2021)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O L   H A R İ T A S I   |   U Y G U L A N A B İ L İ 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Dinlenmeyi ciddiye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almak için 5 adım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2697480"/>
            <a:ext cx="8046720" cy="96926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697480"/>
            <a:ext cx="137160" cy="96926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2935224"/>
            <a:ext cx="502920" cy="502920"/>
          </a:xfrm>
          <a:prstGeom prst="ellipse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9352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463040" y="2825496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Öğrendikten sonra 10 dakika boş bırakın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63040" y="3154680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 çalışmalık meta-analizde uyanık dinlenme belleği anlamlı biçimde güçlendirdi (Hedges g = 0,45).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48640" y="3813048"/>
            <a:ext cx="8046720" cy="96926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3813048"/>
            <a:ext cx="137160" cy="96926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77240" y="4050792"/>
            <a:ext cx="502920" cy="502920"/>
          </a:xfrm>
          <a:prstGeom prst="ellipse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" y="405079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463040" y="3941064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Molayı yeni bilgiyle doldurmayın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463040" y="4270248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tutarlı etki sessiz ve düşük uyaranlı molalarda görüldü. Yeni öğrenme eklemek etkiyi zayıflatıyor.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48640" y="4928616"/>
            <a:ext cx="8046720" cy="96926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" y="4928616"/>
            <a:ext cx="137160" cy="969264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77240" y="5166360"/>
            <a:ext cx="502920" cy="502920"/>
          </a:xfrm>
          <a:prstGeom prst="ellips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5166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1463040" y="5056632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Zihniniz gezinince içeriğini fark edin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63040" y="5385816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Ruh halini bozan şey gezinmenin kendisi değil, içeriğinin olumsuz olması gibi görünüyor.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548640" y="6044184"/>
            <a:ext cx="8046720" cy="96926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48640" y="6044184"/>
            <a:ext cx="137160" cy="96926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77240" y="6281928"/>
            <a:ext cx="502920" cy="502920"/>
          </a:xfrm>
          <a:prstGeom prst="ellipse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77240" y="62819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1463040" y="6172200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Dikkat pratiğine yer açın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463040" y="6501384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Deneyimli meditasyoncularda DMN çekirdek bölgelerinde daha düşük aktivasyon bildirilmiştir.</a:t>
            </a:r>
            <a:endParaRPr lang="en-US" sz="1450" dirty="0"/>
          </a:p>
        </p:txBody>
      </p:sp>
      <p:sp>
        <p:nvSpPr>
          <p:cNvPr id="28" name="Shape 26"/>
          <p:cNvSpPr/>
          <p:nvPr/>
        </p:nvSpPr>
        <p:spPr>
          <a:xfrm>
            <a:off x="548640" y="7159752"/>
            <a:ext cx="8046720" cy="96926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48640" y="7159752"/>
            <a:ext cx="137160" cy="96926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77240" y="7397496"/>
            <a:ext cx="502920" cy="502920"/>
          </a:xfrm>
          <a:prstGeom prst="ellipse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77240" y="739749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1463040" y="7287768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Takıldığınızda destek alın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463040" y="7616952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düşünce günün büyük kısmını alıyor ve işlevi bozuyorsa, bu bir uzman değerlendirmesi konusudur.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548640" y="763524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Not: Uyanık dinlenme literatüründe etki küçük-orta düzeydedir ve tüm çalışmalarda tekrarlanmamıştır.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Weng et al., Psychon Bull Rev (2025) · Humiston et al., Sci Rep (2019) · Gross et al., Emotion (2024) · Brewer et al., PNAS (2011)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13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 Z E 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5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Hatırla:</a:t>
            </a:r>
            <a:endParaRPr lang="en-US" sz="5000" dirty="0"/>
          </a:p>
        </p:txBody>
      </p:sp>
      <p:sp>
        <p:nvSpPr>
          <p:cNvPr id="4" name="Shape 2"/>
          <p:cNvSpPr/>
          <p:nvPr/>
        </p:nvSpPr>
        <p:spPr>
          <a:xfrm>
            <a:off x="548640" y="2148840"/>
            <a:ext cx="39776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48840"/>
            <a:ext cx="137160" cy="141732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313432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Boşta değil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68680" y="2734056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Dışarıya odaklanmayı bıraktığınızda farklı bir mod açılıyor.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617720" y="2148840"/>
            <a:ext cx="39776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17720" y="2148840"/>
            <a:ext cx="137160" cy="141732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2313432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Üç alt sistem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937760" y="2734056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Kendilik, bellek ve zihinselleştirme ayrı ayrı çalışıyor.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48640" y="3749040"/>
            <a:ext cx="39776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3749040"/>
            <a:ext cx="137160" cy="141732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913632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Ortak payda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68680" y="4334256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Burada olmayanı zihinde kurmak: geçmiş, gelecek, başkası.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4617720" y="3749040"/>
            <a:ext cx="39776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617720" y="3749040"/>
            <a:ext cx="137160" cy="141732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37760" y="3913632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Mesele geçiş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4937760" y="4334256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Sağlık, modlar arasında doğru zamanda geçebilmekte.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48640" y="5349240"/>
            <a:ext cx="39776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48640" y="5349240"/>
            <a:ext cx="137160" cy="141732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513832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Klinikte ortak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868680" y="5934456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Depresyon, DEHB, Alzheimer ve TSSB'de değişiklik bildiriliyor.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4617720" y="5349240"/>
            <a:ext cx="39776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617720" y="5349240"/>
            <a:ext cx="137160" cy="141732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37760" y="5513832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Ruminasyon farklı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4937760" y="5934456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Zihin gezinmesi normaldir; takılıp kalmak farklı bir konudur.</a:t>
            </a:r>
            <a:endParaRPr lang="en-US" sz="1450" dirty="0"/>
          </a:p>
        </p:txBody>
      </p:sp>
      <p:sp>
        <p:nvSpPr>
          <p:cNvPr id="28" name="Shape 26"/>
          <p:cNvSpPr/>
          <p:nvPr/>
        </p:nvSpPr>
        <p:spPr>
          <a:xfrm>
            <a:off x="548640" y="6995160"/>
            <a:ext cx="8046720" cy="10515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48640" y="6995160"/>
            <a:ext cx="137160" cy="105156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68680" y="7132320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içerik genel bilgilendirme amaçlıdır. Tanı ya da tedavi önerisi yerine geçmez. Belirtileriniz varsa kendi kendinize tanı koymak yerine bir hekime başvurun.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slayt setindeki tüm bulgular hakemli literatürden derlenmiştir.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13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632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3152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A P A N I Ş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1737360"/>
            <a:ext cx="804672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Zihniniz boşluğu</a:t>
            </a:r>
            <a:endParaRPr lang="en-US" sz="50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sevmez.</a:t>
            </a:r>
            <a:endParaRPr lang="en-US" sz="50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boşlukta</a:t>
            </a:r>
            <a:endParaRPr lang="en-US" sz="50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kendini toparlar.</a:t>
            </a:r>
            <a:endParaRPr lang="en-US" sz="5000" dirty="0"/>
          </a:p>
        </p:txBody>
      </p:sp>
      <p:sp>
        <p:nvSpPr>
          <p:cNvPr id="4" name="Shape 2"/>
          <p:cNvSpPr/>
          <p:nvPr/>
        </p:nvSpPr>
        <p:spPr>
          <a:xfrm>
            <a:off x="548640" y="5486400"/>
            <a:ext cx="1463040" cy="7315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5852160"/>
            <a:ext cx="8046720" cy="1371600"/>
          </a:xfrm>
          <a:prstGeom prst="rect">
            <a:avLst/>
          </a:prstGeom>
          <a:solidFill>
            <a:srgbClr val="31404C"/>
          </a:solidFill>
          <a:ln w="9525">
            <a:solidFill>
              <a:srgbClr val="44535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5852160"/>
            <a:ext cx="137160" cy="137160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603504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9C7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Makalelerin tam listesi ve referanslar: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644652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alisanburak.com · ücretsiz indirilebilir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48640" y="745236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#Psikiyatri  #Nörobilim  #DefaultModeNetwork  #Ruminasyon  #ZihinselSağlık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44535F"/>
          </a:solidFill>
          <a:ln w="12700">
            <a:solidFill>
              <a:srgbClr val="44535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FA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A Ş L A N G I Ç   |   K A Z A Y L A   B U L U N D U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Görev bitince</a:t>
            </a:r>
            <a:endParaRPr lang="en-US" sz="4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beyin susmuyor.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548640" y="2834640"/>
            <a:ext cx="1097280" cy="6400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3200400"/>
            <a:ext cx="3703320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3200400"/>
            <a:ext cx="137160" cy="228600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338328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dirty="0">
                <a:solidFill>
                  <a:srgbClr val="2A9D8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%34,5</a:t>
            </a:r>
            <a:endParaRPr lang="en-US" sz="6200" dirty="0"/>
          </a:p>
        </p:txBody>
      </p:sp>
      <p:sp>
        <p:nvSpPr>
          <p:cNvPr id="8" name="Text 6"/>
          <p:cNvSpPr/>
          <p:nvPr/>
        </p:nvSpPr>
        <p:spPr>
          <a:xfrm>
            <a:off x="868680" y="4434840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Uyanık günlük yaşamın bu kadarı zihin gezinmesiyle geçiyor. 25 çalışmalık deneyim örnekleme meta-analizi.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892040" y="3200400"/>
            <a:ext cx="3703320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92040" y="3200400"/>
            <a:ext cx="137160" cy="228600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212080" y="338328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Nasıl bulundu?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212080" y="3886200"/>
            <a:ext cx="3154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 çalışmalarında dikkat isteyen görevler sırasında bazı bölgelerin aktivitesinin arttığı değil, DÜŞTÜĞÜ fark edildi. Beklenmedik bu bulgu, dinlenme halindeki ağın keşfine yol açtı.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5760720"/>
            <a:ext cx="8046720" cy="17373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5760720"/>
            <a:ext cx="137160" cy="173736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5989320"/>
            <a:ext cx="7498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Yani beyin, dışarıya odaklanmayı bıraktığında boşa geçmiyor. Farklı bir moda geçiyor.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68680" y="681228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ağ; insan, maymun, kedi ve kemirgen beyinlerinde tanımlanmış durumda.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Kawashima et al., Sci Rep (2023) — EMA meta-analizi · Raichle, Annu Rev Neurosci (2015) · Greicius et al., PNAS (2002)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13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A V R A M   |   V A R S A Y I L A N   M O D   A Ğ 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Default Mode Network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Birlikte çalışan, birbirine sıkı bağlı dört ana durak: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397764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468880"/>
            <a:ext cx="137160" cy="192024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724912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Medial prefrontal korteks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474720"/>
            <a:ext cx="3429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Kendine dair değerlendirme, kişisel anlam atfetme.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617720" y="2468880"/>
            <a:ext cx="397764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17720" y="2468880"/>
            <a:ext cx="137160" cy="192024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2724912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Posterior singulat + precuneus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937760" y="3474720"/>
            <a:ext cx="3429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Ağın merkez kavşağı; en yoğun bağlantı noktası.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4617720"/>
            <a:ext cx="397764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4617720"/>
            <a:ext cx="137160" cy="192024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4873752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Angular girus / paryetal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68680" y="5623560"/>
            <a:ext cx="3429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Anlam kurma, perspektif alma, kavramsal işleme.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617720" y="4617720"/>
            <a:ext cx="397764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17720" y="4617720"/>
            <a:ext cx="137160" cy="192024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37760" y="4873752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Medial temporal lob + hipokampus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937760" y="5623560"/>
            <a:ext cx="3429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Bellekten sahne kurma, geçmişi yeniden canlandırma.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48640" y="676656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i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 bölgeler korteks üzerinde duyusal ve motor alanlardan en uzak noktada yer alır. Yani dış dünyaya en az bağlı, en soyut işlem katmanı.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Raichle, Annu Rev Neurosci (2015) · Buckner et al., Ann N Y Acad Sci (2008) · Margulies et al., PNAS (2016)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13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A P I   |   T E K   B İ R   A Ğ   D E Ğ İ 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Üç alt sistem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DMN tek parça değil. Her alt sistem farklı bir işe bakıyor.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804672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514600"/>
            <a:ext cx="137160" cy="1572768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71576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ORTA HAT ÇEKİRDEĞİ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760720" y="2734056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mPFC + posterior singulat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68680" y="3172968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Kendinize dair, duygusal ağırlığı olan kararlar verirken devreye girer.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4251960"/>
            <a:ext cx="804672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4251960"/>
            <a:ext cx="137160" cy="157276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44531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MEDİAL TEMPORAL ALT SİSTEM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760720" y="4471416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hipokampus + parahipokampal alan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68680" y="4910328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Bellekten bir sahne kurar. Geçmişi hatırlarken ve geleceği canlandırırken çalışır.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5989320"/>
            <a:ext cx="804672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5989320"/>
            <a:ext cx="137160" cy="1572768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" y="619048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DORSOMEDİAL ALT SİSTEM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760720" y="6208776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dmPFC + temporoparyetal bileşke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68680" y="6647688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Zihinselleştirme: karşınızdakinin ne düşündüğünü modelleme.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Andrews-Hanna et al., Neuron (2010) · Andrews-Hanna et al., NeuroImage (2014)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13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A N I T   |   M E T A - A N A L İ Z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Dört farklı görev,</a:t>
            </a:r>
            <a:endParaRPr lang="en-US" sz="4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tek bir ağ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548640" y="2880360"/>
            <a:ext cx="804672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880360"/>
            <a:ext cx="137160" cy="132588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06324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Görüntüleme çalışmalarının niceliksel meta-analizinde şu dört işlev aynı çekirdek ağda birleşti: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48640" y="4480560"/>
            <a:ext cx="397764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4480560"/>
            <a:ext cx="137160" cy="132588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4663440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Otobiyografik bellek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868680" y="5102352"/>
            <a:ext cx="3429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 geçmişinizi hatırlama.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4617720" y="4480560"/>
            <a:ext cx="397764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4480560"/>
            <a:ext cx="137160" cy="132588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37760" y="4663440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Geleceği kurgulama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937760" y="5102352"/>
            <a:ext cx="3429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olmamış olayı zihinde canlandırma.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48640" y="5989320"/>
            <a:ext cx="397764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5989320"/>
            <a:ext cx="137160" cy="132588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" y="6172200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Zihin teorisi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68680" y="6611112"/>
            <a:ext cx="3429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Başkasının niyetini ve duygusunu modelleme.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4617720" y="5989320"/>
            <a:ext cx="397764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17720" y="5989320"/>
            <a:ext cx="137160" cy="132588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37760" y="6172200"/>
            <a:ext cx="3429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Mekânsal yönelim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4937760" y="6611112"/>
            <a:ext cx="3429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Zihinde bir mekânda dolaşma.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48640" y="749808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i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Ortak payda: hepsi "şu anda burada olmayan" bir şeyi zihinde kurmayı gerektiriyor.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Spreng et al., J Cogn Neurosci (2009) — ALE meta-analizi · Menon, Neuron (2023)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E K A N İ Z M A   |   G Ö R E V   S I R A S I N D 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"Kapanıyor" demek</a:t>
            </a:r>
            <a:endParaRPr lang="en-US" sz="4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yanlış olur.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548640" y="2926080"/>
            <a:ext cx="8046720" cy="15087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926080"/>
            <a:ext cx="137160" cy="150876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108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Bilinen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3529584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Dikkat isteyen bir görev başladığında DMN'nin fMRI sinyali düşer. Buna "görev-negatif" denmesinin nedeni bu.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4599432"/>
            <a:ext cx="8046720" cy="15087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4599432"/>
            <a:ext cx="137160" cy="150876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4782312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Beklenmeyen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68680" y="5202936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Eşzamanlı PET-fMRI çalışmasında DMN'nin glukoz tüketimi görev sırasında da yüksek kaldı. Sinyal düştü, metabolizma düşmedi.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6272784"/>
            <a:ext cx="8046720" cy="15087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6272784"/>
            <a:ext cx="137160" cy="150876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6455664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Anlamı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68680" y="6876288"/>
            <a:ext cx="7498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Sinyaldeki azalma, ağın kapandığı anlamına gelmiyor. Beyin bu alanı çalıştırmaya devam ediyor.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8640" y="754380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i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Dinlenme, beynin enerji açısından ucuz bir hali değil.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Stiernman et al., PNAS (2021) — eşzamanlı PET-fMRI · Greicius et al., PNAS (2002)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13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 A H T A R   K A V R A M   |   G E Ç İ Ş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Mesele ağın kendisi değil,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geçiş yeteneği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2880360"/>
            <a:ext cx="3977640" cy="23774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880360"/>
            <a:ext cx="137160" cy="237744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10896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 DÖNÜK MOD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68680" y="3520440"/>
            <a:ext cx="3429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DMN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868680" y="4206240"/>
            <a:ext cx="3429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Hatırlama, planlama, kendine dönme, sosyal düşünme.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617720" y="2880360"/>
            <a:ext cx="3977640" cy="23774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17720" y="2880360"/>
            <a:ext cx="137160" cy="237744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3108960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DIŞA DÖNÜK MOD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37760" y="3520440"/>
            <a:ext cx="3429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Dikkat ağları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4937760" y="4206240"/>
            <a:ext cx="3429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Göreve odaklanma, dış uyaranı izleme, kontrol.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5532120"/>
            <a:ext cx="804672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5532120"/>
            <a:ext cx="137160" cy="128016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8680" y="571500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iki sistem tipik olarak ters yönde çalışır. Aralarındaki negatif ilişki ne kadar güçlüyse, kişinin tepki süreleri o kadar tutarlı bulunmuştur.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548640" y="708660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Sağlıklı beyin, doğru anda doğru moda geçebilendir.</a:t>
            </a:r>
            <a:endParaRPr lang="en-US" sz="2500" dirty="0"/>
          </a:p>
        </p:txBody>
      </p:sp>
      <p:sp>
        <p:nvSpPr>
          <p:cNvPr id="18" name="Text 16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Kelly et al., NeuroImage (2007) · Kucyi et al., Nat Commun (2020) · Anticevic et al., Trends Cogn Sci (2012)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Ü R Ü S T   N Ü A N S   |   S I N I R L A 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Literatürün</a:t>
            </a:r>
            <a:endParaRPr lang="en-US" sz="4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tartıştığı yerler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548640" y="2788920"/>
            <a:ext cx="8046720" cy="115214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788920"/>
            <a:ext cx="137160" cy="1152144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916936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"Görev-negatif ağ" adlandırması eksik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3282696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DMN yalnızca dinlenmede aktif değil. Ödül, anlam ve duygu içeren pek çok görevde de aktifleşiyor (Mancuso ve ark., 2022).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48640" y="4087368"/>
            <a:ext cx="8046720" cy="115214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4087368"/>
            <a:ext cx="137160" cy="115214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4215384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Zihin gezinmesi yalnız DMN demek değil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68680" y="4581144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çalışmalık meta-analizde frontoparyetal kontrol ağı da tutarlı biçimde devrede bulundu (Fox ve ark., 2015).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48640" y="5385816"/>
            <a:ext cx="8046720" cy="115214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5385816"/>
            <a:ext cx="137160" cy="115214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5513832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"Dinlenme = temel çizgi" varsayımı eleştirildi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68680" y="5879592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Dinlenme halinin mutlak bir referans noktası sayılmasına dair itirazlar var (Morcom &amp; Fletcher, 2007).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48640" y="6684264"/>
            <a:ext cx="8046720" cy="115214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" y="6684264"/>
            <a:ext cx="137160" cy="115214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6812280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 ortalaması bireye genellenmiyor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68680" y="7178040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Yoğun örneklenmiş bireylerde DMN-zihin gezinmesi ilişkisi kişiden kişiye farklı örüntü gösterdi (Kucyi ve ark., 2024).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548640" y="76352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C112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 bulguların çoğu ilişkiseldir. Bir bölgenin aktifleşmesi, o davranışın nedeni olduğunu göstermez.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Mancuso et al. (2022) · Fox et al. (2015) · Morcom &amp; Fletcher (2007) · Kucyi et al. (2024)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13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L İ N İ K   B A Ğ L A N T 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046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Hangi tablolarda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karşımıza çıkıyor?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2743200"/>
            <a:ext cx="804672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743200"/>
            <a:ext cx="137160" cy="91440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843784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spc="2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DEPRESYON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68680" y="3154680"/>
            <a:ext cx="7498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Ruminasyon, DMN çekirdeği ve dorsomedial alt sistemle ilişkili bulundu.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48640" y="3794760"/>
            <a:ext cx="804672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3794760"/>
            <a:ext cx="137160" cy="91440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895344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DEHB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68680" y="4206240"/>
            <a:ext cx="7498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DMN ile dikkat ağları arasındaki karşıt ilişki zayıflamış; 2602 kişilik analizde etki büyüklükleri küçük.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48640" y="4846320"/>
            <a:ext cx="804672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4846320"/>
            <a:ext cx="137160" cy="91440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946904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spc="2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ALZHEIMER HASTALIĞI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868680" y="5257800"/>
            <a:ext cx="7498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Amiloid birikimi ilk olarak precuneus, posterior singulat ve medial orbitofrontal kortekste başlıyor.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48640" y="5897880"/>
            <a:ext cx="804672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" y="5897880"/>
            <a:ext cx="137160" cy="91440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998464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spc="2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TSSB VE ANKSİYETE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868680" y="6309360"/>
            <a:ext cx="7498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DMN içi bağlantıda azalma bildirilmiş; travma yaşantısıyla özellikle ilişkili.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48640" y="6949440"/>
            <a:ext cx="804672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48640" y="6949440"/>
            <a:ext cx="137160" cy="91440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7050024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spc="2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TANILAR ÜSTÜ ÖRÜNTÜ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868680" y="7360920"/>
            <a:ext cx="7498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8298 hastayı kapsayan meta-analizde DMN ile frontoparyetal ağ arasında hiperbağlantı ortak bulgu.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548640" y="7360920"/>
            <a:ext cx="8046720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7360920"/>
            <a:ext cx="137160" cy="713232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7360920"/>
            <a:ext cx="7498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bulgular grup düzeyindedir. DMN'ye bakarak tanı koyduran bir görüntüleme testi yoktur.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548640" y="8156448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Zhou et al. (2020) · Norman et al. (2022) · Palmqvist et al. (2017) · Bao et al. (2021) · Sha et al. (2019)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48640" y="8485632"/>
            <a:ext cx="804672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859536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13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194560" y="85953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400800" y="859536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2026-08-01T06:05:12Z</dcterms:created>
  <dcterms:modified xsi:type="dcterms:W3CDTF">2026-08-01T06:05:12Z</dcterms:modified>
</cp:coreProperties>
</file>